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2"/>
  </p:sldMasterIdLst>
  <p:handoutMasterIdLst>
    <p:handoutMasterId r:id="rId10"/>
  </p:handoutMasterIdLst>
  <p:sldIdLst>
    <p:sldId id="277" r:id="rId3"/>
    <p:sldId id="333" r:id="rId4"/>
    <p:sldId id="393" r:id="rId5"/>
    <p:sldId id="397" r:id="rId6"/>
    <p:sldId id="396" r:id="rId7"/>
    <p:sldId id="395" r:id="rId8"/>
    <p:sldId id="39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4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1" d="100"/>
          <a:sy n="91" d="100"/>
        </p:scale>
        <p:origin x="367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970DB-8EE6-4E5B-9CBE-4CA39D1A6EC2}" type="datetimeFigureOut">
              <a:rPr lang="en-US" smtClean="0"/>
              <a:t>3/6/2024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55828-8ECA-4525-A47E-5E299A14B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01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2BE7E3-A7B3-DD1B-7CB0-4C1A46A4D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41C698-88CE-1BAD-B882-C130A2882E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08F0E3-71BD-3214-99C5-0E0CD0ADA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21AAB1-3FD3-BAFD-16FB-1B93A34E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1105288-2E03-5A0E-6F3B-A774395CB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2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BD9963-D429-B479-ABAC-64CA89EFB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E663930-0829-59F1-1119-B8504468B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EE339C-4363-DB9E-6857-8C42B2CAA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7939EA0-4B4E-5841-AAF2-DE592EBB9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7A39A8-B09A-01DF-2EBE-783B9904C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27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2E33945-2309-85D9-B8B6-C7DBE6362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E5C39E9-5A42-7BAA-AE91-95F345A40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BFA733-6590-4310-3345-84B2D7238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071C0C-5755-8420-DB53-8848C1AAD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59B2F1-06EA-3877-69EF-1D2CFA09C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21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 userDrawn="1"/>
        </p:nvGrpSpPr>
        <p:grpSpPr>
          <a:xfrm>
            <a:off x="-1" y="0"/>
            <a:ext cx="12192001" cy="6858639"/>
            <a:chOff x="-1" y="-1"/>
            <a:chExt cx="12192001" cy="6858639"/>
          </a:xfrm>
        </p:grpSpPr>
        <p:sp>
          <p:nvSpPr>
            <p:cNvPr id="24" name="Freeform 19"/>
            <p:cNvSpPr>
              <a:spLocks/>
            </p:cNvSpPr>
            <p:nvPr userDrawn="1"/>
          </p:nvSpPr>
          <p:spPr bwMode="auto">
            <a:xfrm>
              <a:off x="831769" y="-1"/>
              <a:ext cx="10777861" cy="6858639"/>
            </a:xfrm>
            <a:custGeom>
              <a:avLst/>
              <a:gdLst>
                <a:gd name="T0" fmla="*/ 3840 w 8030"/>
                <a:gd name="T1" fmla="*/ 0 h 5110"/>
                <a:gd name="T2" fmla="*/ 0 w 8030"/>
                <a:gd name="T3" fmla="*/ 0 h 5110"/>
                <a:gd name="T4" fmla="*/ 6337 w 8030"/>
                <a:gd name="T5" fmla="*/ 5110 h 5110"/>
                <a:gd name="T6" fmla="*/ 8030 w 8030"/>
                <a:gd name="T7" fmla="*/ 5110 h 5110"/>
                <a:gd name="T8" fmla="*/ 3840 w 8030"/>
                <a:gd name="T9" fmla="*/ 0 h 5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30" h="5110">
                  <a:moveTo>
                    <a:pt x="3840" y="0"/>
                  </a:moveTo>
                  <a:lnTo>
                    <a:pt x="0" y="0"/>
                  </a:lnTo>
                  <a:lnTo>
                    <a:pt x="6337" y="5110"/>
                  </a:lnTo>
                  <a:lnTo>
                    <a:pt x="8030" y="5110"/>
                  </a:lnTo>
                  <a:lnTo>
                    <a:pt x="3840" y="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lumMod val="50000"/>
                    <a:alpha val="20000"/>
                  </a:schemeClr>
                </a:gs>
                <a:gs pos="0">
                  <a:schemeClr val="accent2">
                    <a:alpha val="25000"/>
                  </a:schemeClr>
                </a:gs>
              </a:gsLst>
              <a:lin ang="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4"/>
            <p:cNvSpPr>
              <a:spLocks/>
            </p:cNvSpPr>
            <p:nvPr userDrawn="1"/>
          </p:nvSpPr>
          <p:spPr bwMode="auto">
            <a:xfrm>
              <a:off x="347084" y="-1"/>
              <a:ext cx="10318828" cy="6858639"/>
            </a:xfrm>
            <a:custGeom>
              <a:avLst/>
              <a:gdLst>
                <a:gd name="T0" fmla="*/ 7688 w 7688"/>
                <a:gd name="T1" fmla="*/ 0 h 5110"/>
                <a:gd name="T2" fmla="*/ 5495 w 7688"/>
                <a:gd name="T3" fmla="*/ 0 h 5110"/>
                <a:gd name="T4" fmla="*/ 0 w 7688"/>
                <a:gd name="T5" fmla="*/ 5110 h 5110"/>
                <a:gd name="T6" fmla="*/ 5050 w 7688"/>
                <a:gd name="T7" fmla="*/ 5110 h 5110"/>
                <a:gd name="T8" fmla="*/ 7495 w 7688"/>
                <a:gd name="T9" fmla="*/ 376 h 5110"/>
                <a:gd name="T10" fmla="*/ 7688 w 7688"/>
                <a:gd name="T11" fmla="*/ 0 h 5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88" h="5110">
                  <a:moveTo>
                    <a:pt x="7688" y="0"/>
                  </a:moveTo>
                  <a:lnTo>
                    <a:pt x="5495" y="0"/>
                  </a:lnTo>
                  <a:lnTo>
                    <a:pt x="0" y="5110"/>
                  </a:lnTo>
                  <a:lnTo>
                    <a:pt x="5050" y="5110"/>
                  </a:lnTo>
                  <a:lnTo>
                    <a:pt x="7495" y="376"/>
                  </a:lnTo>
                  <a:lnTo>
                    <a:pt x="7688" y="0"/>
                  </a:lnTo>
                  <a:close/>
                </a:path>
              </a:pathLst>
            </a:custGeom>
            <a:gradFill>
              <a:gsLst>
                <a:gs pos="100000">
                  <a:schemeClr val="accent1">
                    <a:lumMod val="75000"/>
                    <a:alpha val="30000"/>
                  </a:schemeClr>
                </a:gs>
                <a:gs pos="0">
                  <a:schemeClr val="accent2">
                    <a:alpha val="20000"/>
                  </a:schemeClr>
                </a:gs>
              </a:gsLst>
              <a:lin ang="198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-1" y="398050"/>
              <a:ext cx="12192001" cy="5753528"/>
            </a:xfrm>
            <a:custGeom>
              <a:avLst/>
              <a:gdLst>
                <a:gd name="T0" fmla="*/ 0 w 9078"/>
                <a:gd name="T1" fmla="*/ 0 h 4284"/>
                <a:gd name="T2" fmla="*/ 0 w 9078"/>
                <a:gd name="T3" fmla="*/ 3607 h 4284"/>
                <a:gd name="T4" fmla="*/ 9078 w 9078"/>
                <a:gd name="T5" fmla="*/ 4284 h 4284"/>
                <a:gd name="T6" fmla="*/ 9078 w 9078"/>
                <a:gd name="T7" fmla="*/ 2703 h 4284"/>
                <a:gd name="T8" fmla="*/ 0 w 9078"/>
                <a:gd name="T9" fmla="*/ 0 h 4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78" h="4284">
                  <a:moveTo>
                    <a:pt x="0" y="0"/>
                  </a:moveTo>
                  <a:lnTo>
                    <a:pt x="0" y="3607"/>
                  </a:lnTo>
                  <a:lnTo>
                    <a:pt x="9078" y="4284"/>
                  </a:lnTo>
                  <a:lnTo>
                    <a:pt x="9078" y="2703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51800">
                  <a:schemeClr val="accent3">
                    <a:alpha val="30000"/>
                  </a:schemeClr>
                </a:gs>
                <a:gs pos="100000">
                  <a:schemeClr val="accent2">
                    <a:alpha val="10000"/>
                  </a:schemeClr>
                </a:gs>
                <a:gs pos="0">
                  <a:schemeClr val="accent2">
                    <a:alpha val="20000"/>
                  </a:schemeClr>
                </a:gs>
              </a:gsLst>
              <a:lin ang="66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5"/>
            <p:cNvSpPr>
              <a:spLocks/>
            </p:cNvSpPr>
            <p:nvPr userDrawn="1"/>
          </p:nvSpPr>
          <p:spPr bwMode="auto">
            <a:xfrm>
              <a:off x="1447222" y="475725"/>
              <a:ext cx="10744778" cy="6382913"/>
            </a:xfrm>
            <a:custGeom>
              <a:avLst/>
              <a:gdLst>
                <a:gd name="T0" fmla="*/ 7968 w 7968"/>
                <a:gd name="T1" fmla="*/ 0 h 4740"/>
                <a:gd name="T2" fmla="*/ 0 w 7968"/>
                <a:gd name="T3" fmla="*/ 4731 h 4740"/>
                <a:gd name="T4" fmla="*/ 5164 w 7968"/>
                <a:gd name="T5" fmla="*/ 4740 h 4740"/>
                <a:gd name="T6" fmla="*/ 7968 w 7968"/>
                <a:gd name="T7" fmla="*/ 1580 h 4740"/>
                <a:gd name="T8" fmla="*/ 7968 w 7968"/>
                <a:gd name="T9" fmla="*/ 0 h 4740"/>
                <a:gd name="connsiteX0" fmla="*/ 10015 w 10015"/>
                <a:gd name="connsiteY0" fmla="*/ 0 h 10001"/>
                <a:gd name="connsiteX1" fmla="*/ 0 w 10015"/>
                <a:gd name="connsiteY1" fmla="*/ 10001 h 10001"/>
                <a:gd name="connsiteX2" fmla="*/ 6496 w 10015"/>
                <a:gd name="connsiteY2" fmla="*/ 10000 h 10001"/>
                <a:gd name="connsiteX3" fmla="*/ 10015 w 10015"/>
                <a:gd name="connsiteY3" fmla="*/ 3333 h 10001"/>
                <a:gd name="connsiteX4" fmla="*/ 10015 w 10015"/>
                <a:gd name="connsiteY4" fmla="*/ 0 h 1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15" h="10001">
                  <a:moveTo>
                    <a:pt x="10015" y="0"/>
                  </a:moveTo>
                  <a:lnTo>
                    <a:pt x="0" y="10001"/>
                  </a:lnTo>
                  <a:lnTo>
                    <a:pt x="6496" y="10000"/>
                  </a:lnTo>
                  <a:lnTo>
                    <a:pt x="10015" y="3333"/>
                  </a:lnTo>
                  <a:lnTo>
                    <a:pt x="10015" y="0"/>
                  </a:lnTo>
                  <a:close/>
                </a:path>
              </a:pathLst>
            </a:custGeom>
            <a:gradFill>
              <a:gsLst>
                <a:gs pos="100000">
                  <a:schemeClr val="accent2">
                    <a:alpha val="10000"/>
                  </a:schemeClr>
                </a:gs>
                <a:gs pos="0">
                  <a:schemeClr val="accent2">
                    <a:alpha val="10000"/>
                  </a:schemeClr>
                </a:gs>
              </a:gsLst>
              <a:lin ang="144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29" name="Group 28" descr="abstract background design"/>
          <p:cNvGrpSpPr/>
          <p:nvPr userDrawn="1"/>
        </p:nvGrpSpPr>
        <p:grpSpPr>
          <a:xfrm>
            <a:off x="4762" y="0"/>
            <a:ext cx="12201526" cy="6858638"/>
            <a:chOff x="0" y="618575"/>
            <a:chExt cx="12201526" cy="6858638"/>
          </a:xfrm>
        </p:grpSpPr>
        <p:sp>
          <p:nvSpPr>
            <p:cNvPr id="27" name="Rectangle 26"/>
            <p:cNvSpPr/>
            <p:nvPr userDrawn="1"/>
          </p:nvSpPr>
          <p:spPr>
            <a:xfrm>
              <a:off x="0" y="618575"/>
              <a:ext cx="12192000" cy="6858638"/>
            </a:xfrm>
            <a:prstGeom prst="rect">
              <a:avLst/>
            </a:prstGeom>
            <a:gradFill>
              <a:gsLst>
                <a:gs pos="100000">
                  <a:schemeClr val="accent3">
                    <a:alpha val="0"/>
                  </a:schemeClr>
                </a:gs>
                <a:gs pos="0">
                  <a:schemeClr val="accent2">
                    <a:alpha val="5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9526" y="618894"/>
              <a:ext cx="12192000" cy="6858001"/>
            </a:xfrm>
            <a:prstGeom prst="rect">
              <a:avLst/>
            </a:prstGeom>
            <a:gradFill>
              <a:gsLst>
                <a:gs pos="67000">
                  <a:schemeClr val="accent3">
                    <a:alpha val="0"/>
                  </a:schemeClr>
                </a:gs>
                <a:gs pos="0">
                  <a:schemeClr val="accent2">
                    <a:alpha val="20000"/>
                  </a:schemeClr>
                </a:gs>
              </a:gsLst>
              <a:lin ang="6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t>3/6/2024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Freeform 10"/>
          <p:cNvSpPr>
            <a:spLocks/>
          </p:cNvSpPr>
          <p:nvPr userDrawn="1"/>
        </p:nvSpPr>
        <p:spPr bwMode="auto">
          <a:xfrm>
            <a:off x="-1109663" y="28575"/>
            <a:ext cx="14411326" cy="6800850"/>
          </a:xfrm>
          <a:custGeom>
            <a:avLst/>
            <a:gdLst>
              <a:gd name="T0" fmla="*/ 0 w 9078"/>
              <a:gd name="T1" fmla="*/ 0 h 4284"/>
              <a:gd name="T2" fmla="*/ 0 w 9078"/>
              <a:gd name="T3" fmla="*/ 3607 h 4284"/>
              <a:gd name="T4" fmla="*/ 9078 w 9078"/>
              <a:gd name="T5" fmla="*/ 4284 h 4284"/>
              <a:gd name="T6" fmla="*/ 9078 w 9078"/>
              <a:gd name="T7" fmla="*/ 2703 h 4284"/>
              <a:gd name="T8" fmla="*/ 0 w 9078"/>
              <a:gd name="T9" fmla="*/ 0 h 4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078" h="4284">
                <a:moveTo>
                  <a:pt x="0" y="0"/>
                </a:moveTo>
                <a:lnTo>
                  <a:pt x="0" y="3607"/>
                </a:lnTo>
                <a:lnTo>
                  <a:pt x="9078" y="4284"/>
                </a:lnTo>
                <a:lnTo>
                  <a:pt x="9078" y="2703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Freeform 15"/>
          <p:cNvSpPr>
            <a:spLocks/>
          </p:cNvSpPr>
          <p:nvPr userDrawn="1"/>
        </p:nvSpPr>
        <p:spPr bwMode="auto">
          <a:xfrm>
            <a:off x="-3175" y="-627063"/>
            <a:ext cx="12204700" cy="8112126"/>
          </a:xfrm>
          <a:custGeom>
            <a:avLst/>
            <a:gdLst>
              <a:gd name="T0" fmla="*/ 7688 w 7688"/>
              <a:gd name="T1" fmla="*/ 0 h 5110"/>
              <a:gd name="T2" fmla="*/ 5495 w 7688"/>
              <a:gd name="T3" fmla="*/ 0 h 5110"/>
              <a:gd name="T4" fmla="*/ 0 w 7688"/>
              <a:gd name="T5" fmla="*/ 5110 h 5110"/>
              <a:gd name="T6" fmla="*/ 5050 w 7688"/>
              <a:gd name="T7" fmla="*/ 5110 h 5110"/>
              <a:gd name="T8" fmla="*/ 7495 w 7688"/>
              <a:gd name="T9" fmla="*/ 376 h 5110"/>
              <a:gd name="T10" fmla="*/ 7688 w 7688"/>
              <a:gd name="T11" fmla="*/ 0 h 5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688" h="5110">
                <a:moveTo>
                  <a:pt x="7688" y="0"/>
                </a:moveTo>
                <a:lnTo>
                  <a:pt x="5495" y="0"/>
                </a:lnTo>
                <a:lnTo>
                  <a:pt x="0" y="5110"/>
                </a:lnTo>
                <a:lnTo>
                  <a:pt x="5050" y="5110"/>
                </a:lnTo>
                <a:lnTo>
                  <a:pt x="7495" y="376"/>
                </a:lnTo>
                <a:lnTo>
                  <a:pt x="7688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" name="Picture 6" descr="photo of man sitting on an outdoor bench, using a tablet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428"/>
            <a:ext cx="8876190" cy="6857143"/>
          </a:xfrm>
          <a:prstGeom prst="rect">
            <a:avLst/>
          </a:prstGeom>
        </p:spPr>
      </p:pic>
      <p:sp>
        <p:nvSpPr>
          <p:cNvPr id="23" name="Freeform 5" descr="Callout shape"/>
          <p:cNvSpPr>
            <a:spLocks/>
          </p:cNvSpPr>
          <p:nvPr userDrawn="1"/>
        </p:nvSpPr>
        <p:spPr bwMode="auto">
          <a:xfrm>
            <a:off x="6778677" y="356679"/>
            <a:ext cx="4956048" cy="3008376"/>
          </a:xfrm>
          <a:custGeom>
            <a:avLst/>
            <a:gdLst>
              <a:gd name="T0" fmla="*/ 0 w 4338"/>
              <a:gd name="T1" fmla="*/ 0 h 2582"/>
              <a:gd name="T2" fmla="*/ 0 w 4338"/>
              <a:gd name="T3" fmla="*/ 2353 h 2582"/>
              <a:gd name="T4" fmla="*/ 921 w 4338"/>
              <a:gd name="T5" fmla="*/ 2353 h 2582"/>
              <a:gd name="T6" fmla="*/ 1101 w 4338"/>
              <a:gd name="T7" fmla="*/ 2582 h 2582"/>
              <a:gd name="T8" fmla="*/ 1278 w 4338"/>
              <a:gd name="T9" fmla="*/ 2353 h 2582"/>
              <a:gd name="T10" fmla="*/ 4338 w 4338"/>
              <a:gd name="T11" fmla="*/ 2353 h 2582"/>
              <a:gd name="T12" fmla="*/ 4338 w 4338"/>
              <a:gd name="T13" fmla="*/ 0 h 2582"/>
              <a:gd name="T14" fmla="*/ 0 w 4338"/>
              <a:gd name="T15" fmla="*/ 0 h 2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338" h="2582">
                <a:moveTo>
                  <a:pt x="0" y="0"/>
                </a:moveTo>
                <a:lnTo>
                  <a:pt x="0" y="2353"/>
                </a:lnTo>
                <a:lnTo>
                  <a:pt x="921" y="2353"/>
                </a:lnTo>
                <a:lnTo>
                  <a:pt x="1101" y="2582"/>
                </a:lnTo>
                <a:lnTo>
                  <a:pt x="1278" y="2353"/>
                </a:lnTo>
                <a:lnTo>
                  <a:pt x="4338" y="2353"/>
                </a:lnTo>
                <a:lnTo>
                  <a:pt x="4338" y="0"/>
                </a:lnTo>
                <a:lnTo>
                  <a:pt x="0" y="0"/>
                </a:lnTo>
                <a:close/>
              </a:path>
            </a:pathLst>
          </a:custGeom>
          <a:solidFill>
            <a:srgbClr val="FDF6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45060" y="1382350"/>
            <a:ext cx="4279434" cy="683787"/>
          </a:xfrm>
        </p:spPr>
        <p:txBody>
          <a:bodyPr anchor="b">
            <a:normAutofit/>
          </a:bodyPr>
          <a:lstStyle>
            <a:lvl1pPr algn="l"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3" hasCustomPrompt="1"/>
          </p:nvPr>
        </p:nvSpPr>
        <p:spPr>
          <a:xfrm>
            <a:off x="7781982" y="2067295"/>
            <a:ext cx="3549389" cy="95566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sz="5100" smtClean="0">
                <a:solidFill>
                  <a:schemeClr val="accent1"/>
                </a:solidFill>
                <a:latin typeface="+mj-lt"/>
                <a:ea typeface="+mj-ea"/>
              </a:defRPr>
            </a:lvl1pPr>
            <a:lvl2pPr>
              <a:defRPr lang="en-US" sz="6800" smtClean="0">
                <a:solidFill>
                  <a:schemeClr val="accent1"/>
                </a:solidFill>
                <a:cs typeface="+mn-cs"/>
              </a:defRPr>
            </a:lvl2pPr>
            <a:lvl3pPr>
              <a:defRPr lang="en-US" sz="6800" smtClean="0">
                <a:solidFill>
                  <a:schemeClr val="accent1"/>
                </a:solidFill>
                <a:cs typeface="+mn-cs"/>
              </a:defRPr>
            </a:lvl3pPr>
            <a:lvl4pPr>
              <a:defRPr lang="en-US" sz="6800" smtClean="0">
                <a:solidFill>
                  <a:schemeClr val="accent1"/>
                </a:solidFill>
                <a:cs typeface="+mn-cs"/>
              </a:defRPr>
            </a:lvl4pPr>
            <a:lvl5pPr>
              <a:defRPr lang="en-US" sz="6800">
                <a:solidFill>
                  <a:schemeClr val="accent1"/>
                </a:solidFill>
                <a:cs typeface="+mn-cs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Slide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04228" y="6209375"/>
            <a:ext cx="4994007" cy="336626"/>
          </a:xfrm>
        </p:spPr>
        <p:txBody>
          <a:bodyPr>
            <a:noAutofit/>
          </a:bodyPr>
          <a:lstStyle>
            <a:lvl1pPr marL="0" indent="0" algn="l">
              <a:buNone/>
              <a:defRPr sz="18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98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F1DA79-AA0D-72F0-322A-9EFB07047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3EB12D-6419-D4DE-B70C-DCD51F0D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B6E0D9E-91B9-8633-EAE4-AF588BE5B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170E90-0E4B-1216-1EFB-D2DEDD894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C1B8FC-372F-D297-17DB-18696C784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97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60A316-56B1-D036-4052-6D1789C0C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03F9B71-EED8-4B8E-0BD8-47585FD57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FD5FB6C-7261-4F31-F08F-A175156A2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092FFD-1F0B-F01F-F78F-B56B6010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58D8CDC-0403-BD88-59E6-045F58FB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08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9BB31C-2FAC-B652-F164-7B9EEF3CB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D8D416-D5A1-DD3E-AC8A-9098183E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19F9576-8D4D-6F44-DD09-8DBA08113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3C14168-FC26-CDAE-D6D7-F1EF93ADE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10F16B7-97E8-C5B9-4BB0-4AB589F75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1510627-F7E3-5D12-A6CB-933754FF5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3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4A787D-0352-9081-9FEF-4B43B0AFB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1B1600A-462D-4CEE-7302-27DFD9F62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9F98E40-E6C0-CF62-BCF5-F5DBC61B3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6685F60-A247-FCAB-411F-313ED4EFAF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48F2674-55E4-A584-F850-CE3DEB25D3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BF3FDE4-3EF5-D2B0-591E-DB04F5A7B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CCCFF21-0EB9-04C0-52AC-1BAD0E499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1DB90D0-8DD3-9ECB-6F74-488C59239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61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46DD90-3AD6-2856-F922-FE62DB8E2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3E3028-991B-CD4F-2C1C-F4A65F55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1CB380D-7689-19EC-E36E-0CF8F5FE4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0F45136-5DE3-5AC3-6C61-BC86B427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30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07548B0-12D1-7F9B-F4E5-690208F48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E535805-4CF8-2CC4-5AB4-E83A95B46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4BAE8FC-D7A6-3C58-E155-B520EC48F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9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76A8B0-56A0-6736-667D-1595D5238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080522-B2A4-1CE5-AACB-2C9355BCB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349738C-489B-AD4C-D123-D49B346EA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8CA3A48-B28D-572A-5631-B7B0AC3EA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7AF7C1-B8E6-F998-7C80-0AF24DAB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CBCBC1-662E-B353-EF66-E1DB72C6A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333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26B522-9CCB-6C8D-227F-845036A11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3CDECB5-24EB-D21B-6B09-CEC3D5573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A127831-AFF2-37E9-8FCA-33D31A2C1E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5279C18-BAFC-9BF6-B8D9-A23CB8206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BA068F-F5AF-94A4-82FD-0B4CE8CC0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133277-C8C8-55CE-686A-0DEAD51B7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4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EBED785-81AA-6EB1-2442-7AF0364A3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1718063-CC76-CF1E-E099-E041661D2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8084F7D-6956-1438-C9B8-0463D8EE4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FFEE5F-65BB-4268-AC17-D19CED90FB82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964514-713A-F2A1-7FA7-49C538722B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36AE0C-0FFD-4ED4-8011-DE9F116D1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BECBBC-B5FD-4F11-9AC2-5AED2BF7CA3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1038">
            <a:extLst>
              <a:ext uri="{FF2B5EF4-FFF2-40B4-BE49-F238E27FC236}">
                <a16:creationId xmlns:a16="http://schemas.microsoft.com/office/drawing/2014/main" id="{3E7EA5BD-E526-1881-A34F-C0A18F595DE0}"/>
              </a:ext>
            </a:extLst>
          </p:cNvPr>
          <p:cNvGrpSpPr/>
          <p:nvPr userDrawn="1"/>
        </p:nvGrpSpPr>
        <p:grpSpPr>
          <a:xfrm>
            <a:off x="-1" y="-2971"/>
            <a:ext cx="12192001" cy="6866062"/>
            <a:chOff x="-1" y="-2971"/>
            <a:chExt cx="12192001" cy="6866062"/>
          </a:xfrm>
        </p:grpSpPr>
        <p:sp>
          <p:nvSpPr>
            <p:cNvPr id="8" name="Freeform 37">
              <a:extLst>
                <a:ext uri="{FF2B5EF4-FFF2-40B4-BE49-F238E27FC236}">
                  <a16:creationId xmlns:a16="http://schemas.microsoft.com/office/drawing/2014/main" id="{09EB50CD-2AC0-8BC6-C6B3-EFD4E15089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-2971"/>
              <a:ext cx="10287000" cy="6866062"/>
            </a:xfrm>
            <a:custGeom>
              <a:avLst/>
              <a:gdLst>
                <a:gd name="T0" fmla="*/ 6663 w 7656"/>
                <a:gd name="T1" fmla="*/ 0 h 5110"/>
                <a:gd name="T2" fmla="*/ 0 w 7656"/>
                <a:gd name="T3" fmla="*/ 5110 h 5110"/>
                <a:gd name="T4" fmla="*/ 4772 w 7656"/>
                <a:gd name="T5" fmla="*/ 5110 h 5110"/>
                <a:gd name="T6" fmla="*/ 7656 w 7656"/>
                <a:gd name="T7" fmla="*/ 0 h 5110"/>
                <a:gd name="T8" fmla="*/ 6663 w 7656"/>
                <a:gd name="T9" fmla="*/ 0 h 5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56" h="5110">
                  <a:moveTo>
                    <a:pt x="6663" y="0"/>
                  </a:moveTo>
                  <a:lnTo>
                    <a:pt x="0" y="5110"/>
                  </a:lnTo>
                  <a:lnTo>
                    <a:pt x="4772" y="5110"/>
                  </a:lnTo>
                  <a:lnTo>
                    <a:pt x="7656" y="0"/>
                  </a:lnTo>
                  <a:lnTo>
                    <a:pt x="6663" y="0"/>
                  </a:lnTo>
                  <a:close/>
                </a:path>
              </a:pathLst>
            </a:custGeom>
            <a:gradFill>
              <a:gsLst>
                <a:gs pos="100000">
                  <a:schemeClr val="bg1">
                    <a:alpha val="0"/>
                  </a:schemeClr>
                </a:gs>
                <a:gs pos="0">
                  <a:schemeClr val="bg1">
                    <a:alpha val="50000"/>
                  </a:schemeClr>
                </a:gs>
              </a:gsLst>
              <a:lin ang="5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33">
              <a:extLst>
                <a:ext uri="{FF2B5EF4-FFF2-40B4-BE49-F238E27FC236}">
                  <a16:creationId xmlns:a16="http://schemas.microsoft.com/office/drawing/2014/main" id="{3295AAC8-73E5-0A06-8E45-43B748055BA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1" y="0"/>
              <a:ext cx="5430032" cy="6858000"/>
            </a:xfrm>
            <a:custGeom>
              <a:avLst/>
              <a:gdLst>
                <a:gd name="T0" fmla="*/ 0 w 4046"/>
                <a:gd name="T1" fmla="*/ 0 h 5110"/>
                <a:gd name="T2" fmla="*/ 2437 w 4046"/>
                <a:gd name="T3" fmla="*/ 0 h 5110"/>
                <a:gd name="T4" fmla="*/ 4046 w 4046"/>
                <a:gd name="T5" fmla="*/ 5110 h 5110"/>
                <a:gd name="T6" fmla="*/ 2664 w 4046"/>
                <a:gd name="T7" fmla="*/ 5110 h 5110"/>
                <a:gd name="T8" fmla="*/ 0 w 4046"/>
                <a:gd name="T9" fmla="*/ 0 h 5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46" h="5110">
                  <a:moveTo>
                    <a:pt x="0" y="0"/>
                  </a:moveTo>
                  <a:lnTo>
                    <a:pt x="2437" y="0"/>
                  </a:lnTo>
                  <a:lnTo>
                    <a:pt x="4046" y="5110"/>
                  </a:lnTo>
                  <a:lnTo>
                    <a:pt x="2664" y="511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chemeClr val="bg1">
                    <a:alpha val="0"/>
                  </a:schemeClr>
                </a:gs>
                <a:gs pos="0">
                  <a:schemeClr val="bg1">
                    <a:alpha val="50000"/>
                  </a:schemeClr>
                </a:gs>
              </a:gsLst>
              <a:lin ang="5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9">
              <a:extLst>
                <a:ext uri="{FF2B5EF4-FFF2-40B4-BE49-F238E27FC236}">
                  <a16:creationId xmlns:a16="http://schemas.microsoft.com/office/drawing/2014/main" id="{5B341C72-4094-8C74-BB17-87876741CE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05778" y="-1"/>
              <a:ext cx="10986222" cy="6858001"/>
            </a:xfrm>
            <a:custGeom>
              <a:avLst/>
              <a:gdLst>
                <a:gd name="T0" fmla="*/ 0 w 8186"/>
                <a:gd name="T1" fmla="*/ 0 h 5110"/>
                <a:gd name="T2" fmla="*/ 5278 w 8186"/>
                <a:gd name="T3" fmla="*/ 0 h 5110"/>
                <a:gd name="T4" fmla="*/ 8186 w 8186"/>
                <a:gd name="T5" fmla="*/ 5110 h 5110"/>
                <a:gd name="T6" fmla="*/ 6479 w 8186"/>
                <a:gd name="T7" fmla="*/ 5110 h 5110"/>
                <a:gd name="T8" fmla="*/ 0 w 8186"/>
                <a:gd name="T9" fmla="*/ 0 h 5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86" h="5110">
                  <a:moveTo>
                    <a:pt x="0" y="0"/>
                  </a:moveTo>
                  <a:lnTo>
                    <a:pt x="5278" y="0"/>
                  </a:lnTo>
                  <a:lnTo>
                    <a:pt x="8186" y="5110"/>
                  </a:lnTo>
                  <a:lnTo>
                    <a:pt x="6479" y="511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chemeClr val="bg1">
                    <a:alpha val="0"/>
                  </a:schemeClr>
                </a:gs>
                <a:gs pos="0">
                  <a:schemeClr val="bg1">
                    <a:alpha val="50000"/>
                  </a:schemeClr>
                </a:gs>
              </a:gsLst>
              <a:lin ang="5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25">
              <a:extLst>
                <a:ext uri="{FF2B5EF4-FFF2-40B4-BE49-F238E27FC236}">
                  <a16:creationId xmlns:a16="http://schemas.microsoft.com/office/drawing/2014/main" id="{16ACD566-4FED-55AE-B830-2A12EA2E5F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6758" y="0"/>
              <a:ext cx="4495800" cy="6858000"/>
            </a:xfrm>
            <a:custGeom>
              <a:avLst/>
              <a:gdLst>
                <a:gd name="T0" fmla="*/ 0 w 2832"/>
                <a:gd name="T1" fmla="*/ 0 h 4320"/>
                <a:gd name="T2" fmla="*/ 526 w 2832"/>
                <a:gd name="T3" fmla="*/ 4320 h 4320"/>
                <a:gd name="T4" fmla="*/ 2015 w 2832"/>
                <a:gd name="T5" fmla="*/ 4320 h 4320"/>
                <a:gd name="T6" fmla="*/ 2832 w 2832"/>
                <a:gd name="T7" fmla="*/ 0 h 4320"/>
                <a:gd name="T8" fmla="*/ 0 w 2832"/>
                <a:gd name="T9" fmla="*/ 0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32" h="4320">
                  <a:moveTo>
                    <a:pt x="0" y="0"/>
                  </a:moveTo>
                  <a:lnTo>
                    <a:pt x="526" y="4320"/>
                  </a:lnTo>
                  <a:lnTo>
                    <a:pt x="2015" y="4320"/>
                  </a:lnTo>
                  <a:lnTo>
                    <a:pt x="2832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chemeClr val="bg1">
                    <a:alpha val="0"/>
                  </a:schemeClr>
                </a:gs>
                <a:gs pos="0">
                  <a:schemeClr val="bg1">
                    <a:alpha val="40000"/>
                  </a:schemeClr>
                </a:gs>
              </a:gsLst>
              <a:lin ang="5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1">
              <a:extLst>
                <a:ext uri="{FF2B5EF4-FFF2-40B4-BE49-F238E27FC236}">
                  <a16:creationId xmlns:a16="http://schemas.microsoft.com/office/drawing/2014/main" id="{4D88B08F-8690-E588-9882-04C5B57C7F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87614" y="-1"/>
              <a:ext cx="6095702" cy="6858001"/>
            </a:xfrm>
            <a:custGeom>
              <a:avLst/>
              <a:gdLst>
                <a:gd name="T0" fmla="*/ 2157 w 4542"/>
                <a:gd name="T1" fmla="*/ 0 h 5110"/>
                <a:gd name="T2" fmla="*/ 1183 w 4542"/>
                <a:gd name="T3" fmla="*/ 0 h 5110"/>
                <a:gd name="T4" fmla="*/ 0 w 4542"/>
                <a:gd name="T5" fmla="*/ 5110 h 5110"/>
                <a:gd name="T6" fmla="*/ 4542 w 4542"/>
                <a:gd name="T7" fmla="*/ 5110 h 5110"/>
                <a:gd name="T8" fmla="*/ 2157 w 4542"/>
                <a:gd name="T9" fmla="*/ 0 h 5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42" h="5110">
                  <a:moveTo>
                    <a:pt x="2157" y="0"/>
                  </a:moveTo>
                  <a:lnTo>
                    <a:pt x="1183" y="0"/>
                  </a:lnTo>
                  <a:lnTo>
                    <a:pt x="0" y="5110"/>
                  </a:lnTo>
                  <a:lnTo>
                    <a:pt x="4542" y="5110"/>
                  </a:lnTo>
                  <a:lnTo>
                    <a:pt x="2157" y="0"/>
                  </a:lnTo>
                  <a:close/>
                </a:path>
              </a:pathLst>
            </a:custGeom>
            <a:gradFill>
              <a:gsLst>
                <a:gs pos="100000">
                  <a:schemeClr val="bg1">
                    <a:alpha val="0"/>
                  </a:schemeClr>
                </a:gs>
                <a:gs pos="0">
                  <a:schemeClr val="bg1">
                    <a:alpha val="50000"/>
                  </a:schemeClr>
                </a:gs>
              </a:gsLst>
              <a:lin ang="5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id="{0BA72DAC-81A2-A1C1-0DA9-0851B8420D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1" y="798700"/>
              <a:ext cx="12192001" cy="4781176"/>
            </a:xfrm>
            <a:custGeom>
              <a:avLst/>
              <a:gdLst>
                <a:gd name="T0" fmla="*/ 0 w 9078"/>
                <a:gd name="T1" fmla="*/ 0 h 3560"/>
                <a:gd name="T2" fmla="*/ 9078 w 9078"/>
                <a:gd name="T3" fmla="*/ 672 h 3560"/>
                <a:gd name="T4" fmla="*/ 9078 w 9078"/>
                <a:gd name="T5" fmla="*/ 3560 h 3560"/>
                <a:gd name="T6" fmla="*/ 0 w 9078"/>
                <a:gd name="T7" fmla="*/ 985 h 3560"/>
                <a:gd name="T8" fmla="*/ 0 w 9078"/>
                <a:gd name="T9" fmla="*/ 0 h 3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78" h="3560">
                  <a:moveTo>
                    <a:pt x="0" y="0"/>
                  </a:moveTo>
                  <a:lnTo>
                    <a:pt x="9078" y="672"/>
                  </a:lnTo>
                  <a:lnTo>
                    <a:pt x="9078" y="3560"/>
                  </a:lnTo>
                  <a:lnTo>
                    <a:pt x="0" y="98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chemeClr val="bg1">
                    <a:alpha val="0"/>
                  </a:schemeClr>
                </a:gs>
                <a:gs pos="0">
                  <a:schemeClr val="bg1">
                    <a:alpha val="40000"/>
                  </a:schemeClr>
                </a:gs>
              </a:gsLst>
              <a:lin ang="5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4" name="Rectangle 1037">
            <a:extLst>
              <a:ext uri="{FF2B5EF4-FFF2-40B4-BE49-F238E27FC236}">
                <a16:creationId xmlns:a16="http://schemas.microsoft.com/office/drawing/2014/main" id="{C796F099-799E-2E3D-C9E8-8CB88B517DBB}"/>
              </a:ext>
            </a:extLst>
          </p:cNvPr>
          <p:cNvSpPr/>
          <p:nvPr userDrawn="1"/>
        </p:nvSpPr>
        <p:spPr>
          <a:xfrm>
            <a:off x="0" y="-5092"/>
            <a:ext cx="12192000" cy="6858000"/>
          </a:xfrm>
          <a:prstGeom prst="rect">
            <a:avLst/>
          </a:prstGeom>
          <a:gradFill>
            <a:gsLst>
              <a:gs pos="100000">
                <a:schemeClr val="bg1">
                  <a:alpha val="0"/>
                </a:schemeClr>
              </a:gs>
              <a:gs pos="0">
                <a:schemeClr val="bg1">
                  <a:lumMod val="75000"/>
                  <a:alpha val="25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040" descr="background shape">
            <a:extLst>
              <a:ext uri="{FF2B5EF4-FFF2-40B4-BE49-F238E27FC236}">
                <a16:creationId xmlns:a16="http://schemas.microsoft.com/office/drawing/2014/main" id="{6660ADA2-C80A-9E94-66FD-993437D05A95}"/>
              </a:ext>
            </a:extLst>
          </p:cNvPr>
          <p:cNvSpPr/>
          <p:nvPr userDrawn="1"/>
        </p:nvSpPr>
        <p:spPr>
          <a:xfrm>
            <a:off x="-4119" y="6237752"/>
            <a:ext cx="12197830" cy="630429"/>
          </a:xfrm>
          <a:custGeom>
            <a:avLst/>
            <a:gdLst>
              <a:gd name="connsiteX0" fmla="*/ 0 w 12192000"/>
              <a:gd name="connsiteY0" fmla="*/ 0 h 556282"/>
              <a:gd name="connsiteX1" fmla="*/ 12192000 w 12192000"/>
              <a:gd name="connsiteY1" fmla="*/ 0 h 556282"/>
              <a:gd name="connsiteX2" fmla="*/ 12192000 w 12192000"/>
              <a:gd name="connsiteY2" fmla="*/ 556282 h 556282"/>
              <a:gd name="connsiteX3" fmla="*/ 0 w 12192000"/>
              <a:gd name="connsiteY3" fmla="*/ 556282 h 556282"/>
              <a:gd name="connsiteX4" fmla="*/ 0 w 12192000"/>
              <a:gd name="connsiteY4" fmla="*/ 0 h 556282"/>
              <a:gd name="connsiteX0" fmla="*/ 0 w 12206068"/>
              <a:gd name="connsiteY0" fmla="*/ 1026941 h 1583223"/>
              <a:gd name="connsiteX1" fmla="*/ 12206068 w 12206068"/>
              <a:gd name="connsiteY1" fmla="*/ 0 h 1583223"/>
              <a:gd name="connsiteX2" fmla="*/ 12192000 w 12206068"/>
              <a:gd name="connsiteY2" fmla="*/ 1583223 h 1583223"/>
              <a:gd name="connsiteX3" fmla="*/ 0 w 12206068"/>
              <a:gd name="connsiteY3" fmla="*/ 1583223 h 1583223"/>
              <a:gd name="connsiteX4" fmla="*/ 0 w 12206068"/>
              <a:gd name="connsiteY4" fmla="*/ 1026941 h 1583223"/>
              <a:gd name="connsiteX0" fmla="*/ 0 w 12192000"/>
              <a:gd name="connsiteY0" fmla="*/ 34281 h 590563"/>
              <a:gd name="connsiteX1" fmla="*/ 12086619 w 12192000"/>
              <a:gd name="connsiteY1" fmla="*/ 0 h 590563"/>
              <a:gd name="connsiteX2" fmla="*/ 12192000 w 12192000"/>
              <a:gd name="connsiteY2" fmla="*/ 590563 h 590563"/>
              <a:gd name="connsiteX3" fmla="*/ 0 w 12192000"/>
              <a:gd name="connsiteY3" fmla="*/ 590563 h 590563"/>
              <a:gd name="connsiteX4" fmla="*/ 0 w 12192000"/>
              <a:gd name="connsiteY4" fmla="*/ 34281 h 590563"/>
              <a:gd name="connsiteX0" fmla="*/ 0 w 12193711"/>
              <a:gd name="connsiteY0" fmla="*/ 244346 h 800628"/>
              <a:gd name="connsiteX1" fmla="*/ 12193711 w 12193711"/>
              <a:gd name="connsiteY1" fmla="*/ 0 h 800628"/>
              <a:gd name="connsiteX2" fmla="*/ 12192000 w 12193711"/>
              <a:gd name="connsiteY2" fmla="*/ 800628 h 800628"/>
              <a:gd name="connsiteX3" fmla="*/ 0 w 12193711"/>
              <a:gd name="connsiteY3" fmla="*/ 800628 h 800628"/>
              <a:gd name="connsiteX4" fmla="*/ 0 w 12193711"/>
              <a:gd name="connsiteY4" fmla="*/ 244346 h 800628"/>
              <a:gd name="connsiteX0" fmla="*/ 98854 w 12193711"/>
              <a:gd name="connsiteY0" fmla="*/ 577978 h 800628"/>
              <a:gd name="connsiteX1" fmla="*/ 12193711 w 12193711"/>
              <a:gd name="connsiteY1" fmla="*/ 0 h 800628"/>
              <a:gd name="connsiteX2" fmla="*/ 12192000 w 12193711"/>
              <a:gd name="connsiteY2" fmla="*/ 800628 h 800628"/>
              <a:gd name="connsiteX3" fmla="*/ 0 w 12193711"/>
              <a:gd name="connsiteY3" fmla="*/ 800628 h 800628"/>
              <a:gd name="connsiteX4" fmla="*/ 98854 w 12193711"/>
              <a:gd name="connsiteY4" fmla="*/ 577978 h 800628"/>
              <a:gd name="connsiteX0" fmla="*/ 4119 w 12193711"/>
              <a:gd name="connsiteY0" fmla="*/ 606811 h 800628"/>
              <a:gd name="connsiteX1" fmla="*/ 12193711 w 12193711"/>
              <a:gd name="connsiteY1" fmla="*/ 0 h 800628"/>
              <a:gd name="connsiteX2" fmla="*/ 12192000 w 12193711"/>
              <a:gd name="connsiteY2" fmla="*/ 800628 h 800628"/>
              <a:gd name="connsiteX3" fmla="*/ 0 w 12193711"/>
              <a:gd name="connsiteY3" fmla="*/ 800628 h 800628"/>
              <a:gd name="connsiteX4" fmla="*/ 4119 w 12193711"/>
              <a:gd name="connsiteY4" fmla="*/ 606811 h 800628"/>
              <a:gd name="connsiteX0" fmla="*/ 135924 w 12193711"/>
              <a:gd name="connsiteY0" fmla="*/ 590335 h 800628"/>
              <a:gd name="connsiteX1" fmla="*/ 12193711 w 12193711"/>
              <a:gd name="connsiteY1" fmla="*/ 0 h 800628"/>
              <a:gd name="connsiteX2" fmla="*/ 12192000 w 12193711"/>
              <a:gd name="connsiteY2" fmla="*/ 800628 h 800628"/>
              <a:gd name="connsiteX3" fmla="*/ 0 w 12193711"/>
              <a:gd name="connsiteY3" fmla="*/ 800628 h 800628"/>
              <a:gd name="connsiteX4" fmla="*/ 135924 w 12193711"/>
              <a:gd name="connsiteY4" fmla="*/ 590335 h 800628"/>
              <a:gd name="connsiteX0" fmla="*/ 0 w 12197830"/>
              <a:gd name="connsiteY0" fmla="*/ 577978 h 800628"/>
              <a:gd name="connsiteX1" fmla="*/ 12197830 w 12197830"/>
              <a:gd name="connsiteY1" fmla="*/ 0 h 800628"/>
              <a:gd name="connsiteX2" fmla="*/ 12196119 w 12197830"/>
              <a:gd name="connsiteY2" fmla="*/ 800628 h 800628"/>
              <a:gd name="connsiteX3" fmla="*/ 4119 w 12197830"/>
              <a:gd name="connsiteY3" fmla="*/ 800628 h 800628"/>
              <a:gd name="connsiteX4" fmla="*/ 0 w 12197830"/>
              <a:gd name="connsiteY4" fmla="*/ 577978 h 800628"/>
              <a:gd name="connsiteX0" fmla="*/ 0 w 12196127"/>
              <a:gd name="connsiteY0" fmla="*/ 414454 h 637104"/>
              <a:gd name="connsiteX1" fmla="*/ 12167795 w 12196127"/>
              <a:gd name="connsiteY1" fmla="*/ 0 h 637104"/>
              <a:gd name="connsiteX2" fmla="*/ 12196119 w 12196127"/>
              <a:gd name="connsiteY2" fmla="*/ 637104 h 637104"/>
              <a:gd name="connsiteX3" fmla="*/ 4119 w 12196127"/>
              <a:gd name="connsiteY3" fmla="*/ 637104 h 637104"/>
              <a:gd name="connsiteX4" fmla="*/ 0 w 12196127"/>
              <a:gd name="connsiteY4" fmla="*/ 414454 h 637104"/>
              <a:gd name="connsiteX0" fmla="*/ 0 w 12196196"/>
              <a:gd name="connsiteY0" fmla="*/ 411116 h 633766"/>
              <a:gd name="connsiteX1" fmla="*/ 12194493 w 12196196"/>
              <a:gd name="connsiteY1" fmla="*/ 0 h 633766"/>
              <a:gd name="connsiteX2" fmla="*/ 12196119 w 12196196"/>
              <a:gd name="connsiteY2" fmla="*/ 633766 h 633766"/>
              <a:gd name="connsiteX3" fmla="*/ 4119 w 12196196"/>
              <a:gd name="connsiteY3" fmla="*/ 633766 h 633766"/>
              <a:gd name="connsiteX4" fmla="*/ 0 w 12196196"/>
              <a:gd name="connsiteY4" fmla="*/ 411116 h 633766"/>
              <a:gd name="connsiteX0" fmla="*/ 0 w 12196123"/>
              <a:gd name="connsiteY0" fmla="*/ 374407 h 597057"/>
              <a:gd name="connsiteX1" fmla="*/ 12147772 w 12196123"/>
              <a:gd name="connsiteY1" fmla="*/ 0 h 597057"/>
              <a:gd name="connsiteX2" fmla="*/ 12196119 w 12196123"/>
              <a:gd name="connsiteY2" fmla="*/ 597057 h 597057"/>
              <a:gd name="connsiteX3" fmla="*/ 4119 w 12196123"/>
              <a:gd name="connsiteY3" fmla="*/ 597057 h 597057"/>
              <a:gd name="connsiteX4" fmla="*/ 0 w 12196123"/>
              <a:gd name="connsiteY4" fmla="*/ 374407 h 597057"/>
              <a:gd name="connsiteX0" fmla="*/ 0 w 12196196"/>
              <a:gd name="connsiteY0" fmla="*/ 404442 h 627092"/>
              <a:gd name="connsiteX1" fmla="*/ 12194493 w 12196196"/>
              <a:gd name="connsiteY1" fmla="*/ 0 h 627092"/>
              <a:gd name="connsiteX2" fmla="*/ 12196119 w 12196196"/>
              <a:gd name="connsiteY2" fmla="*/ 627092 h 627092"/>
              <a:gd name="connsiteX3" fmla="*/ 4119 w 12196196"/>
              <a:gd name="connsiteY3" fmla="*/ 627092 h 627092"/>
              <a:gd name="connsiteX4" fmla="*/ 0 w 12196196"/>
              <a:gd name="connsiteY4" fmla="*/ 404442 h 627092"/>
              <a:gd name="connsiteX0" fmla="*/ 0 w 12196123"/>
              <a:gd name="connsiteY0" fmla="*/ 391093 h 613743"/>
              <a:gd name="connsiteX1" fmla="*/ 12141097 w 12196123"/>
              <a:gd name="connsiteY1" fmla="*/ 0 h 613743"/>
              <a:gd name="connsiteX2" fmla="*/ 12196119 w 12196123"/>
              <a:gd name="connsiteY2" fmla="*/ 613743 h 613743"/>
              <a:gd name="connsiteX3" fmla="*/ 4119 w 12196123"/>
              <a:gd name="connsiteY3" fmla="*/ 613743 h 613743"/>
              <a:gd name="connsiteX4" fmla="*/ 0 w 12196123"/>
              <a:gd name="connsiteY4" fmla="*/ 391093 h 613743"/>
              <a:gd name="connsiteX0" fmla="*/ 0 w 12197830"/>
              <a:gd name="connsiteY0" fmla="*/ 407779 h 630429"/>
              <a:gd name="connsiteX1" fmla="*/ 12197830 w 12197830"/>
              <a:gd name="connsiteY1" fmla="*/ 0 h 630429"/>
              <a:gd name="connsiteX2" fmla="*/ 12196119 w 12197830"/>
              <a:gd name="connsiteY2" fmla="*/ 630429 h 630429"/>
              <a:gd name="connsiteX3" fmla="*/ 4119 w 12197830"/>
              <a:gd name="connsiteY3" fmla="*/ 630429 h 630429"/>
              <a:gd name="connsiteX4" fmla="*/ 0 w 12197830"/>
              <a:gd name="connsiteY4" fmla="*/ 407779 h 630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7830" h="630429">
                <a:moveTo>
                  <a:pt x="0" y="407779"/>
                </a:moveTo>
                <a:lnTo>
                  <a:pt x="12197830" y="0"/>
                </a:lnTo>
                <a:cubicBezTo>
                  <a:pt x="12197260" y="266876"/>
                  <a:pt x="12196689" y="363553"/>
                  <a:pt x="12196119" y="630429"/>
                </a:cubicBezTo>
                <a:lnTo>
                  <a:pt x="4119" y="630429"/>
                </a:lnTo>
                <a:lnTo>
                  <a:pt x="0" y="407779"/>
                </a:lnTo>
                <a:close/>
              </a:path>
            </a:pathLst>
          </a:custGeom>
          <a:gradFill>
            <a:gsLst>
              <a:gs pos="100000">
                <a:schemeClr val="accent3">
                  <a:alpha val="95000"/>
                </a:schemeClr>
              </a:gs>
              <a:gs pos="0">
                <a:schemeClr val="accent1">
                  <a:alpha val="80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51759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F05ACD0-FF4A-4F8F-B5C5-6A4EBD0D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9AFA28-B5ED-4346-9AF7-68A157F16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55821" y="1708484"/>
            <a:ext cx="4640179" cy="299286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br>
              <a:rPr lang="en-US" sz="15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br>
              <a:rPr lang="en-US" sz="15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br>
              <a:rPr lang="en-US" sz="15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br>
              <a:rPr lang="en-US" sz="15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br>
              <a:rPr lang="en-US" sz="15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br>
              <a:rPr lang="en-US" sz="15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br>
              <a:rPr lang="en-US" sz="15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r>
              <a:rPr lang="en-US" sz="6100" b="1" kern="1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Kolajen </a:t>
            </a:r>
            <a:r>
              <a:rPr lang="en-US" sz="6100" b="1" kern="1200" dirty="0" err="1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Nasıl</a:t>
            </a:r>
            <a:r>
              <a:rPr lang="en-US" sz="6100" b="1" kern="1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100" b="1" kern="1200" dirty="0" err="1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Tüketilmeli</a:t>
            </a:r>
            <a:br>
              <a:rPr lang="en-US" sz="6100" kern="1200" dirty="0">
                <a:solidFill>
                  <a:srgbClr val="595959"/>
                </a:solidFill>
              </a:rPr>
            </a:br>
            <a:r>
              <a:rPr lang="en-US" sz="6100" kern="1200" dirty="0">
                <a:solidFill>
                  <a:srgbClr val="595959"/>
                </a:solidFill>
              </a:rPr>
              <a:t>			</a:t>
            </a:r>
            <a:r>
              <a:rPr lang="en-US" sz="1500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  <a:t>				</a:t>
            </a:r>
          </a:p>
        </p:txBody>
      </p:sp>
      <p:pic>
        <p:nvPicPr>
          <p:cNvPr id="4" name="Grafik 3" descr="Dört yapraklı yonca ana hat">
            <a:extLst>
              <a:ext uri="{FF2B5EF4-FFF2-40B4-BE49-F238E27FC236}">
                <a16:creationId xmlns:a16="http://schemas.microsoft.com/office/drawing/2014/main" id="{CC39F770-5AF7-CCB1-A850-A6322F6AD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10935" y="1419785"/>
            <a:ext cx="4018430" cy="401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3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9669" y="251927"/>
            <a:ext cx="11272662" cy="63541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35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1. Doğal Besinlerden Kolajen Tüketimi </a:t>
            </a:r>
          </a:p>
          <a:p>
            <a:pPr algn="just">
              <a:lnSpc>
                <a:spcPct val="10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Balık, sığır ve tavuk eti gibi hayvansal kaynakları tüketmek doğal besinlerden kolajen tüketimini karşılamak adına son derece önemlidir. </a:t>
            </a:r>
          </a:p>
          <a:p>
            <a:pPr algn="just">
              <a:lnSpc>
                <a:spcPct val="100000"/>
              </a:lnSpc>
            </a:pPr>
            <a:endParaRPr lang="tr-TR" sz="350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Bu ürünlerin kemiklerinin sulu yemeklerde kullanımı önemli bir kolajen kaynağı olarak gösterilir.</a:t>
            </a:r>
          </a:p>
          <a:p>
            <a:pPr algn="just">
              <a:lnSpc>
                <a:spcPct val="100000"/>
              </a:lnSpc>
            </a:pPr>
            <a:endParaRPr lang="tr-TR" sz="350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3500" b="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Bit</a:t>
            </a: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kilerden kolajen üretimi henüz mümkün değildir. </a:t>
            </a:r>
            <a:endParaRPr lang="tr-TR" sz="3500" b="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69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E4B2BD2-AA54-A797-66C3-0C1A311DC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19198F-3E6F-B1BC-E273-6DC5C0422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69" y="251927"/>
            <a:ext cx="11272662" cy="63541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35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2. Gıda Takviyesi Olarak Kolajen Tüketimi</a:t>
            </a:r>
          </a:p>
          <a:p>
            <a:pPr marL="0" indent="0" algn="ctr">
              <a:lnSpc>
                <a:spcPct val="150000"/>
              </a:lnSpc>
              <a:buNone/>
            </a:pPr>
            <a:endParaRPr lang="tr-TR" sz="3500" b="1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3500" b="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Doğal besinlerden yeterli miktarda kolajen alınamıyorsa gıda takviyesi olarak tüketilmesi mantıklı bir seçenek olacaktır. </a:t>
            </a:r>
          </a:p>
          <a:p>
            <a:pPr algn="just">
              <a:lnSpc>
                <a:spcPct val="100000"/>
              </a:lnSpc>
            </a:pPr>
            <a:endParaRPr lang="tr-TR" sz="3500" b="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Gıda takviyesi olarak kolajen peptid kullanıldığında günlük doz 5 ile 10 gram civarında olmalıdır.</a:t>
            </a:r>
            <a:endParaRPr lang="tr-TR" sz="3500" b="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304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7F3F34F-3340-4093-6EF1-59862855D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1B1DFA-5199-28B3-F7A8-5165F072A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69" y="251927"/>
            <a:ext cx="11272662" cy="63541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35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3. Sıvı Kolajen Çeşitleri</a:t>
            </a:r>
          </a:p>
          <a:p>
            <a:pPr algn="just">
              <a:lnSpc>
                <a:spcPct val="10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Günlük dozun belirli miktarda sıvı ile karıştırılması neticesinde meydana getirilen kolajen çeşididir.</a:t>
            </a:r>
          </a:p>
          <a:p>
            <a:pPr algn="just">
              <a:lnSpc>
                <a:spcPct val="100000"/>
              </a:lnSpc>
            </a:pPr>
            <a:endParaRPr lang="tr-TR" sz="350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3500" b="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Tek kullanımlık ürünler olduğundan dolayı herhangi bir emek gerektirmeden anında tüketilebilir. </a:t>
            </a:r>
          </a:p>
          <a:p>
            <a:pPr algn="just">
              <a:lnSpc>
                <a:spcPct val="100000"/>
              </a:lnSpc>
            </a:pPr>
            <a:endParaRPr lang="tr-TR" sz="3500" b="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Raf ömürleri sona ermeden önce tüketilmelidir. </a:t>
            </a:r>
            <a:endParaRPr lang="tr-TR" sz="3500" b="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88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335837A-A4CD-5F4E-8DDA-D57CBE96C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28C39A-0F25-EAD8-E1D2-88A74237A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69" y="251927"/>
            <a:ext cx="11272662" cy="63541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35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4. Toz Kolajen Çeşitleri</a:t>
            </a:r>
          </a:p>
          <a:p>
            <a:pPr algn="just">
              <a:lnSpc>
                <a:spcPct val="15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Piyasada en yaygın kullanılan ürünlerden birisidir. </a:t>
            </a:r>
          </a:p>
          <a:p>
            <a:pPr algn="just">
              <a:lnSpc>
                <a:spcPct val="150000"/>
              </a:lnSpc>
            </a:pPr>
            <a:endParaRPr lang="tr-TR" sz="120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3500" b="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Ekonomik bir ürün grubudur. </a:t>
            </a:r>
          </a:p>
          <a:p>
            <a:pPr algn="just">
              <a:lnSpc>
                <a:spcPct val="150000"/>
              </a:lnSpc>
            </a:pPr>
            <a:endParaRPr lang="tr-TR" sz="1600" b="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Ancak koku ve tat hassasiyeti olan bireyler bir içecek ya da yiyecek ile tüketmelidir. Örneğin kahve veya yoğurt gibi.</a:t>
            </a:r>
            <a:endParaRPr lang="tr-TR" sz="3500" b="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593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823D8EE-3666-A1BC-18E3-AA10642E5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45DF39-8708-0669-EC48-0A99CFE9D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69" y="251927"/>
            <a:ext cx="11272662" cy="63541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35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5. Tablet ve Kapsül Kolajen Çeşitleri</a:t>
            </a:r>
          </a:p>
          <a:p>
            <a:pPr marL="0" indent="0" algn="ctr">
              <a:lnSpc>
                <a:spcPct val="150000"/>
              </a:lnSpc>
              <a:buNone/>
            </a:pPr>
            <a:endParaRPr lang="tr-TR" sz="3500" b="1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Taşıma kolaylığı açısından en kolay ulaşılabilir ürünler tablet ya da kapsül kolajen ürünlerdir. </a:t>
            </a:r>
          </a:p>
          <a:p>
            <a:pPr algn="just">
              <a:lnSpc>
                <a:spcPct val="100000"/>
              </a:lnSpc>
            </a:pPr>
            <a:endParaRPr lang="tr-TR" sz="350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3500" b="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Bu ürün grubunun dezavantajı ise porsiyon miktarı olarak düşük gramajda olmaları ve yutma zorluklarıdır. </a:t>
            </a:r>
          </a:p>
        </p:txBody>
      </p:sp>
    </p:spTree>
    <p:extLst>
      <p:ext uri="{BB962C8B-B14F-4D97-AF65-F5344CB8AC3E}">
        <p14:creationId xmlns:p14="http://schemas.microsoft.com/office/powerpoint/2010/main" val="4234085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D5B0B9D-C4CF-C139-BE9B-35B30C7B9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50C2E3-12FF-2E32-BD1B-4EDC55C5F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68" y="251927"/>
            <a:ext cx="11427531" cy="63541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35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Sonuç </a:t>
            </a:r>
          </a:p>
          <a:p>
            <a:pPr algn="just">
              <a:lnSpc>
                <a:spcPct val="10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Doğal besinlerden kolajen ihtiyacını gidermeniz en mantıklı yaklaşım olacaktır.</a:t>
            </a:r>
          </a:p>
          <a:p>
            <a:pPr algn="just">
              <a:lnSpc>
                <a:spcPct val="100000"/>
              </a:lnSpc>
            </a:pPr>
            <a:endParaRPr lang="tr-TR" sz="120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Hangi kolajen türünü kullanmak istiyorsanız sizin için uygun olduğunu düşündüğünüz alternatifi değerlendirebilirsiniz. </a:t>
            </a:r>
          </a:p>
          <a:p>
            <a:pPr algn="just">
              <a:lnSpc>
                <a:spcPct val="100000"/>
              </a:lnSpc>
            </a:pPr>
            <a:endParaRPr lang="tr-TR" sz="140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35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Mühim olan kolajeni düzenli olarak birkaç aylık periyotta günlük dozu 5 ile 10 gram arasında olacak şekilde kullanmanızdır.  </a:t>
            </a:r>
          </a:p>
          <a:p>
            <a:pPr algn="just">
              <a:lnSpc>
                <a:spcPct val="150000"/>
              </a:lnSpc>
            </a:pPr>
            <a:endParaRPr lang="tr-TR" sz="3500" b="0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070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26494B6-1467-40D3-9D2C-6096235D25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255</Words>
  <Application>Microsoft Office PowerPoint</Application>
  <PresentationFormat>Geniş ekran</PresentationFormat>
  <Paragraphs>35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Times New Roman</vt:lpstr>
      <vt:lpstr>Office Teması</vt:lpstr>
      <vt:lpstr>       Kolajen Nasıl Tüketilmeli    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SOSYAL MEDYADA PAZARLAMA FAALİYETLERİNİN TÜKETİCİLERİN ONLİNE GİYİM SİTELERİNİ TERCİHLERİNE ETKİLERİ ÜZERİNE BİR ARAŞTIRMA   Hazırlayan: Ad SOYAD          </dc:title>
  <dc:creator>Mac Mini</dc:creator>
  <cp:lastModifiedBy>Casper PC</cp:lastModifiedBy>
  <cp:revision>36</cp:revision>
  <dcterms:created xsi:type="dcterms:W3CDTF">2021-02-12T13:43:20Z</dcterms:created>
  <dcterms:modified xsi:type="dcterms:W3CDTF">2024-03-06T14:50:51Z</dcterms:modified>
</cp:coreProperties>
</file>